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6858000" cy="9144000" type="screen4x3"/>
  <p:notesSz cx="7099300" cy="1023429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55" d="100"/>
          <a:sy n="55" d="100"/>
        </p:scale>
        <p:origin x="1675" y="4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B240-6CA0-40B9-862B-06496179B5B5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53B5-2C12-4B30-9B41-59C1AD88C0F1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B240-6CA0-40B9-862B-06496179B5B5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53B5-2C12-4B30-9B41-59C1AD88C0F1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B240-6CA0-40B9-862B-06496179B5B5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53B5-2C12-4B30-9B41-59C1AD88C0F1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B240-6CA0-40B9-862B-06496179B5B5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53B5-2C12-4B30-9B41-59C1AD88C0F1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B240-6CA0-40B9-862B-06496179B5B5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53B5-2C12-4B30-9B41-59C1AD88C0F1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B240-6CA0-40B9-862B-06496179B5B5}" type="datetimeFigureOut">
              <a:rPr lang="it-IT" smtClean="0"/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53B5-2C12-4B30-9B41-59C1AD88C0F1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B240-6CA0-40B9-862B-06496179B5B5}" type="datetimeFigureOut">
              <a:rPr lang="it-IT" smtClean="0"/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53B5-2C12-4B30-9B41-59C1AD88C0F1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B240-6CA0-40B9-862B-06496179B5B5}" type="datetimeFigureOut">
              <a:rPr lang="it-IT" smtClean="0"/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53B5-2C12-4B30-9B41-59C1AD88C0F1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B240-6CA0-40B9-862B-06496179B5B5}" type="datetimeFigureOut">
              <a:rPr lang="it-IT" smtClean="0"/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53B5-2C12-4B30-9B41-59C1AD88C0F1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B240-6CA0-40B9-862B-06496179B5B5}" type="datetimeFigureOut">
              <a:rPr lang="it-IT" smtClean="0"/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53B5-2C12-4B30-9B41-59C1AD88C0F1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B240-6CA0-40B9-862B-06496179B5B5}" type="datetimeFigureOut">
              <a:rPr lang="it-IT" smtClean="0"/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53B5-2C12-4B30-9B41-59C1AD88C0F1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2B240-6CA0-40B9-862B-06496179B5B5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E53B5-2C12-4B30-9B41-59C1AD88C0F1}" type="slidenum">
              <a:rPr lang="it-IT" smtClean="0"/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6.jpeg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testo, persona, posando, gruppo&#10;&#10;Descrizione generata automaticament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4" y="4986951"/>
            <a:ext cx="3425743" cy="2045401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3557905"/>
            <a:ext cx="5829300" cy="1209040"/>
          </a:xfrm>
        </p:spPr>
        <p:txBody>
          <a:bodyPr>
            <a:normAutofit fontScale="90000"/>
          </a:bodyPr>
          <a:lstStyle/>
          <a:p>
            <a:r>
              <a:rPr lang="it-IT" sz="3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scuola di memoria!</a:t>
            </a:r>
            <a:br>
              <a:rPr lang="it-IT" sz="3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la </a:t>
            </a:r>
            <a:r>
              <a:rPr lang="it-IT" sz="2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it-IT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-generazione dei luoghi e delle storie di comunità</a:t>
            </a:r>
            <a:br>
              <a:rPr lang="it-IT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Scuola Primaria Francesca Cafarelli, </a:t>
            </a:r>
            <a:br>
              <a:rPr lang="it-IT" sz="20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settembre 2021, ore 17:00 - Tito</a:t>
            </a:r>
            <a:endParaRPr lang="it-IT" sz="2000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789045" y="4986655"/>
            <a:ext cx="3009900" cy="1890395"/>
          </a:xfrm>
        </p:spPr>
        <p:txBody>
          <a:bodyPr>
            <a:noAutofit/>
          </a:bodyPr>
          <a:lstStyle/>
          <a:p>
            <a:pPr marL="533400" indent="-533400" algn="r"/>
            <a:r>
              <a:rPr lang="it-IT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Sono queste alcune delle testimonianze che raccoglieremo</a:t>
            </a:r>
            <a:endParaRPr lang="it-IT" sz="1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algn="r"/>
            <a:r>
              <a:rPr lang="it-IT" sz="1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dalla voce di chi ha insegnato o è stato alunno </a:t>
            </a:r>
            <a:endParaRPr lang="it-IT" sz="1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algn="r"/>
            <a:r>
              <a:rPr lang="it-IT" sz="1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nelle scuole delle borgate rurali di Tito</a:t>
            </a:r>
            <a:endParaRPr lang="it-IT" sz="1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algn="r"/>
            <a:r>
              <a:rPr lang="it-IT" sz="1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tornare tutti ad andare a scuola con la memoria.</a:t>
            </a:r>
            <a:endParaRPr lang="it-IT" sz="1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algn="r"/>
            <a:endParaRPr lang="it-IT" sz="1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algn="r"/>
            <a:r>
              <a:rPr lang="it-IT" sz="1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territorio diventa un luogo di narrazione</a:t>
            </a:r>
            <a:endParaRPr lang="it-IT" sz="1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algn="r"/>
            <a:r>
              <a:rPr lang="it-IT" sz="1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volto a cucire storie e legami di scuola </a:t>
            </a:r>
            <a:endParaRPr lang="it-IT" sz="1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algn="r"/>
            <a:r>
              <a:rPr lang="it-IT" sz="1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 generazioni di maestri, anziani e alunni</a:t>
            </a:r>
            <a:endParaRPr lang="it-IT" sz="1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algn="r"/>
            <a:r>
              <a:rPr lang="it-IT" sz="1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una stessa comunità</a:t>
            </a:r>
            <a:r>
              <a:rPr lang="it-IT" sz="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5104" y="7308304"/>
            <a:ext cx="537852" cy="53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347890" y="7095178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Workshop condotto da: 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Michela D’Alessio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Università degli Studi della Basilicata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la collaborazione di: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Maestri ed ex-studenti 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delle scuole del Comune di Tito 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Alunni e studenti 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delle scuole del Comune di Tito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Pubblico partecipante</a:t>
            </a:r>
            <a:endParaRPr lang="it-IT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77225"/>
            <a:ext cx="6858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ggetto 4"/>
          <p:cNvGraphicFramePr>
            <a:graphicFrameLocks noChangeAspect="1"/>
          </p:cNvGraphicFramePr>
          <p:nvPr/>
        </p:nvGraphicFramePr>
        <p:xfrm>
          <a:off x="4986461" y="6993451"/>
          <a:ext cx="777227" cy="1167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Acrobat Document" r:id="rId5" imgW="1828800" imgH="2743200" progId="AcroExch.Document.DC">
                  <p:embed/>
                </p:oleObj>
              </mc:Choice>
              <mc:Fallback>
                <p:oleObj name="Acrobat Document" r:id="rId5" imgW="1828800" imgH="2743200" progId="AcroExch.Document.DC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6461" y="6993451"/>
                        <a:ext cx="777227" cy="1167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magine 6" descr="Immagine che contiene testo, clipart&#10;&#10;Descrizione generata automaticament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688" y="7500420"/>
            <a:ext cx="1035067" cy="467596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424611" y="5940120"/>
            <a:ext cx="3429000" cy="983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indent="-533400" algn="r"/>
            <a:r>
              <a:rPr lang="it-IT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it-IT" sz="1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Ognuno di noi portava un po’ di legna </a:t>
            </a:r>
            <a:endParaRPr lang="it-IT" sz="1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algn="r"/>
            <a:r>
              <a:rPr lang="it-IT" sz="1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casa,</a:t>
            </a:r>
            <a:endParaRPr lang="it-IT" sz="1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algn="r"/>
            <a:r>
              <a:rPr lang="it-IT" sz="1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 poter riscaldare la scuola”</a:t>
            </a:r>
            <a:endParaRPr lang="it-IT" sz="1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algn="r"/>
            <a:r>
              <a:rPr lang="it-IT" sz="1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“Si usava il pennino con il calamaio</a:t>
            </a:r>
            <a:r>
              <a:rPr lang="it-IT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854</Words>
  <Application>WPS Presentation</Application>
  <PresentationFormat>Presentazione su schermo (4:3)</PresentationFormat>
  <Paragraphs>25</Paragraphs>
  <Slides>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31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34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Verdana</vt:lpstr>
      <vt:lpstr>Viner Hand ITC</vt:lpstr>
      <vt:lpstr>Wide Latin</vt:lpstr>
      <vt:lpstr>Yu Gothic Light</vt:lpstr>
      <vt:lpstr>Yu Gothic Medium</vt:lpstr>
      <vt:lpstr>Stencil</vt:lpstr>
      <vt:lpstr>Yu Gothic</vt:lpstr>
      <vt:lpstr>Yu Gothic UI Light</vt:lpstr>
      <vt:lpstr>Marlett</vt:lpstr>
      <vt:lpstr>MS Outlook</vt:lpstr>
      <vt:lpstr>MT Extra</vt:lpstr>
      <vt:lpstr>Webdings</vt:lpstr>
      <vt:lpstr>Symbol</vt:lpstr>
      <vt:lpstr>Wingdings</vt:lpstr>
      <vt:lpstr>Vivaldi</vt:lpstr>
      <vt:lpstr>Sitka Small</vt:lpstr>
      <vt:lpstr>Segoe UI Symbol</vt:lpstr>
      <vt:lpstr>Segoe Print</vt:lpstr>
      <vt:lpstr>Segoe Script</vt:lpstr>
      <vt:lpstr>Showcard Gothic</vt:lpstr>
      <vt:lpstr>Segoe UI Semilight</vt:lpstr>
      <vt:lpstr>Segoe UI Semibold</vt:lpstr>
      <vt:lpstr>Segoe UI</vt:lpstr>
      <vt:lpstr>Segoe UI Black</vt:lpstr>
      <vt:lpstr>Tema di Office</vt:lpstr>
      <vt:lpstr>AcroExch.Document.DC</vt:lpstr>
      <vt:lpstr>A scuola di memoria! Per la ri-generazione dei luoghi e delle storie di comunità  Scuola Primaria Francesca Cafarelli, 9 settembre 2021, ore 17:00 - Tito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Art&amp;Science across Italy 1a giornata incontri formativi 6 febbraio 2019 - Matera</dc:title>
  <dc:creator>Nicola Cavallo</dc:creator>
  <cp:lastModifiedBy>Michelina D’Alessio</cp:lastModifiedBy>
  <cp:revision>35</cp:revision>
  <cp:lastPrinted>2021-09-03T20:17:00Z</cp:lastPrinted>
  <dcterms:created xsi:type="dcterms:W3CDTF">2018-12-31T09:56:00Z</dcterms:created>
  <dcterms:modified xsi:type="dcterms:W3CDTF">2021-09-07T10:54:08Z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FED616CB923A44E086FAB5CE9A13BCF9</vt:lpwstr>
  </property>
  <property fmtid="{D5CDD505-2E9C-101B-9397-08002B2CF9AE}" pid="3" name="KSOProductBuildVer">
    <vt:lpwstr>1033-11.2.0.10293</vt:lpwstr>
  </property>
</Properties>
</file>